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60F2D1-271D-CDA7-4663-CDDC494F4C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EFD53D4-22E0-33A2-83F6-DFD0B08B4B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DC3F553-4DC3-2180-505E-A9DB2C00C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2AF4-0EDA-47CD-87E5-4BEEDAB8BC2B}" type="datetimeFigureOut">
              <a:rPr lang="nl-NL" smtClean="0"/>
              <a:t>10-7-2024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61DB48C-A15D-6965-433C-506672826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B4AAA21-2781-8E84-FD65-EEB821C31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2EF3-F79D-4654-9831-365D3C9749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1596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B34851-DADC-F31A-7939-8BDE8CF44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037DF56-30DF-5723-5760-DD0D4A4FBB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7BA139C-A96F-270F-DA71-9F995D1F3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2AF4-0EDA-47CD-87E5-4BEEDAB8BC2B}" type="datetimeFigureOut">
              <a:rPr lang="nl-NL" smtClean="0"/>
              <a:t>10-7-2024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F639503-F8D6-CA69-18DE-93C1E362F2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741AA23-6210-3C00-9B7E-2183B517F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2EF3-F79D-4654-9831-365D3C9749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7963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4868A37-3FAB-4A46-66FE-1C61811CA4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E5E0E6A-DDDD-818B-3402-4F2BFE3CC4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78D80F7-5714-55D3-42CF-81F3C10F8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2AF4-0EDA-47CD-87E5-4BEEDAB8BC2B}" type="datetimeFigureOut">
              <a:rPr lang="nl-NL" smtClean="0"/>
              <a:t>10-7-2024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4355237-4198-1D51-C50B-92D3C5DE8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4E7781A-D748-1FE9-9E57-BDB176E69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2EF3-F79D-4654-9831-365D3C9749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389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CF21DB-126E-EB19-7566-AD48F2146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71E4E9-A62D-419F-5F3A-7B7D438E1D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EC81E25-8850-A1F4-B0B1-B7A103AAF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2AF4-0EDA-47CD-87E5-4BEEDAB8BC2B}" type="datetimeFigureOut">
              <a:rPr lang="nl-NL" smtClean="0"/>
              <a:t>10-7-2024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96AF0E-E462-FDD2-368E-21B677F12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B1A1A4B-CAD3-9A69-5F2F-C19FAFEE4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2EF3-F79D-4654-9831-365D3C9749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5552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AE62B2-A827-0BF2-2DB0-351BD3546F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CBDFB78-6CBD-ABE9-EAF2-912E9ABA3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26EF51A-CCC8-98DC-9A05-295866915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2AF4-0EDA-47CD-87E5-4BEEDAB8BC2B}" type="datetimeFigureOut">
              <a:rPr lang="nl-NL" smtClean="0"/>
              <a:t>10-7-2024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6304EEF-3C95-233E-ACAF-184D29031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3776413-EDBF-099E-0E1A-184019D2E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2EF3-F79D-4654-9831-365D3C9749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2743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C6D4E2-4CE3-BBA3-2C9B-FACD54CBC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1C33536-1ACC-2A87-7CD6-090F8E4A07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15D8D7A-1E72-81D1-8B68-B724ED1A15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580180E-44F2-5C5E-26B8-3E37CCA4E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2AF4-0EDA-47CD-87E5-4BEEDAB8BC2B}" type="datetimeFigureOut">
              <a:rPr lang="nl-NL" smtClean="0"/>
              <a:t>10-7-2024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F0F702-DF6A-E47E-933F-8BC672C78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EA088BB-002E-B320-844B-B9E825BD1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2EF3-F79D-4654-9831-365D3C9749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779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6C4669-E20F-257E-CCC5-036BE3736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2D6E534-887D-2480-EFAB-E8CC025B1D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B6DB62D-E0E6-CD98-75B8-CD0A833B12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6836D4F-4638-79CA-34F8-B8C09256CF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396B3F3-2238-88D2-2E92-F6CD401968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FB232DC-7858-4293-7FE5-A64772A80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2AF4-0EDA-47CD-87E5-4BEEDAB8BC2B}" type="datetimeFigureOut">
              <a:rPr lang="nl-NL" smtClean="0"/>
              <a:t>10-7-2024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601B7D92-736C-C996-68AB-E6165537F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B622B90-302C-1C51-AB64-3AF872F76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2EF3-F79D-4654-9831-365D3C9749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2591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54CFAE-06B7-5684-728B-0983F501C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2318228-A1D4-62C7-BC4A-C4D7A301F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2AF4-0EDA-47CD-87E5-4BEEDAB8BC2B}" type="datetimeFigureOut">
              <a:rPr lang="nl-NL" smtClean="0"/>
              <a:t>10-7-2024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49DDC66-DE96-7FA5-C334-3036E1A5A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8835384B-7992-7C97-941D-3E45645B4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2EF3-F79D-4654-9831-365D3C9749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3441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74B4153-0F32-CE08-B20A-9D09DF7A2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2AF4-0EDA-47CD-87E5-4BEEDAB8BC2B}" type="datetimeFigureOut">
              <a:rPr lang="nl-NL" smtClean="0"/>
              <a:t>10-7-2024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A04D3CE-B866-3CA6-A72C-A0C062670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384E910-2826-C923-7357-1233C336C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2EF3-F79D-4654-9831-365D3C9749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4198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2B975A-440B-531A-AB50-DB585F2F4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2020C8-0984-533B-4EF9-19CB7ED1A5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83EC0DC-8A9D-04A7-18B6-6E4224985B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3E99398-5DF1-F562-2719-1C39C0727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2AF4-0EDA-47CD-87E5-4BEEDAB8BC2B}" type="datetimeFigureOut">
              <a:rPr lang="nl-NL" smtClean="0"/>
              <a:t>10-7-2024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7345438-BA1E-2095-BFF3-9898049E8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24E5CC8-56CF-EF53-4422-5CF9839ED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2EF3-F79D-4654-9831-365D3C9749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3978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302719-40D8-19BB-5088-CF3E47630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E91F1FCC-8621-2769-1B6A-2CCEFE206E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953C1BE-1E06-9834-1735-F04C8F531E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5787EE1-2620-5A8C-7A32-17DD22DFA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2AF4-0EDA-47CD-87E5-4BEEDAB8BC2B}" type="datetimeFigureOut">
              <a:rPr lang="nl-NL" smtClean="0"/>
              <a:t>10-7-2024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A046B34-AD03-B3BF-E893-9FFB8A9775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1933A2E-3C55-D138-30CD-2C7243C61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42EF3-F79D-4654-9831-365D3C9749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607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DDBFEB2-CF67-7E80-81D4-82DCE4131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34B9434-52E4-3640-08C2-85B7603A0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98E3B0F-D009-4169-50E3-695010185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23A2AF4-0EDA-47CD-87E5-4BEEDAB8BC2B}" type="datetimeFigureOut">
              <a:rPr lang="nl-NL" smtClean="0"/>
              <a:t>10-7-2024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1F114ED-7E42-B701-5F98-1DD323CFA2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D7CF828-4648-D08C-6623-7A003B4114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B42EF3-F79D-4654-9831-365D3C9749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2606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schermopname, ontwerp&#10;&#10;Automatisch gegenereerde beschrijving">
            <a:extLst>
              <a:ext uri="{FF2B5EF4-FFF2-40B4-BE49-F238E27FC236}">
                <a16:creationId xmlns:a16="http://schemas.microsoft.com/office/drawing/2014/main" id="{A544AF2C-350C-20FC-F180-6834586151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013" y="2044629"/>
            <a:ext cx="4349974" cy="2768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640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Afbeelding met schermopname, ontwerp&#10;&#10;Automatisch gegenereerde beschrijving">
            <a:extLst>
              <a:ext uri="{FF2B5EF4-FFF2-40B4-BE49-F238E27FC236}">
                <a16:creationId xmlns:a16="http://schemas.microsoft.com/office/drawing/2014/main" id="{32F40845-B94E-7696-C47A-533C7C9FA2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800" y="1552478"/>
            <a:ext cx="3886400" cy="3753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530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schermopname, ontwerp&#10;&#10;Automatisch gegenereerde beschrijving">
            <a:extLst>
              <a:ext uri="{FF2B5EF4-FFF2-40B4-BE49-F238E27FC236}">
                <a16:creationId xmlns:a16="http://schemas.microsoft.com/office/drawing/2014/main" id="{23047EBC-4AEA-8CD3-A53A-14675536A9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2800" y="1339742"/>
            <a:ext cx="3886400" cy="417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358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schermopname, Kleurrijkheid, lijn, geel&#10;&#10;Automatisch gegenereerde beschrijving">
            <a:extLst>
              <a:ext uri="{FF2B5EF4-FFF2-40B4-BE49-F238E27FC236}">
                <a16:creationId xmlns:a16="http://schemas.microsoft.com/office/drawing/2014/main" id="{945C379A-41A3-6095-FB68-36CEE76E0D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639" y="1523902"/>
            <a:ext cx="6248721" cy="381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262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 descr="Afbeelding met Graphics, Lettertype, lijn, ontwerp&#10;&#10;Automatisch gegenereerde beschrijving">
            <a:extLst>
              <a:ext uri="{FF2B5EF4-FFF2-40B4-BE49-F238E27FC236}">
                <a16:creationId xmlns:a16="http://schemas.microsoft.com/office/drawing/2014/main" id="{6F8F93B9-EE91-5B98-7BFF-668B6C3787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6233" y="1863644"/>
            <a:ext cx="4559534" cy="3130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94686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567A6FAE4884BBDFA63BF4F71AD24" ma:contentTypeVersion="15" ma:contentTypeDescription="Een nieuw document maken." ma:contentTypeScope="" ma:versionID="f3b8438805dedf2f7c2c684bd37ccaf6">
  <xsd:schema xmlns:xsd="http://www.w3.org/2001/XMLSchema" xmlns:xs="http://www.w3.org/2001/XMLSchema" xmlns:p="http://schemas.microsoft.com/office/2006/metadata/properties" xmlns:ns2="ba19067a-ce69-4aa8-8774-9f5e40a5431f" xmlns:ns3="3aa4df44-64d3-433c-8978-7d774743bbf3" targetNamespace="http://schemas.microsoft.com/office/2006/metadata/properties" ma:root="true" ma:fieldsID="f7e34ec059c0f829fc2cb944c4221daa" ns2:_="" ns3:_="">
    <xsd:import namespace="ba19067a-ce69-4aa8-8774-9f5e40a5431f"/>
    <xsd:import namespace="3aa4df44-64d3-433c-8978-7d774743bbf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SearchProperties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19067a-ce69-4aa8-8774-9f5e40a543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Afbeeldingtags" ma:readOnly="false" ma:fieldId="{5cf76f15-5ced-4ddc-b409-7134ff3c332f}" ma:taxonomyMulti="true" ma:sspId="f916438c-4030-4216-a240-159ae576c3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a4df44-64d3-433c-8978-7d774743bbf3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20c9163d-2e80-4e61-8c71-6c4b089b800c}" ma:internalName="TaxCatchAll" ma:showField="CatchAllData" ma:web="3aa4df44-64d3-433c-8978-7d774743bbf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a19067a-ce69-4aa8-8774-9f5e40a5431f">
      <Terms xmlns="http://schemas.microsoft.com/office/infopath/2007/PartnerControls"/>
    </lcf76f155ced4ddcb4097134ff3c332f>
    <TaxCatchAll xmlns="3aa4df44-64d3-433c-8978-7d774743bbf3" xsi:nil="true"/>
  </documentManagement>
</p:properties>
</file>

<file path=customXml/itemProps1.xml><?xml version="1.0" encoding="utf-8"?>
<ds:datastoreItem xmlns:ds="http://schemas.openxmlformats.org/officeDocument/2006/customXml" ds:itemID="{F0ACA2F6-B0AD-4067-BC46-BA3458B4DC3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4F79D1-7DDF-4E43-89FE-72131942CC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a19067a-ce69-4aa8-8774-9f5e40a5431f"/>
    <ds:schemaRef ds:uri="3aa4df44-64d3-433c-8978-7d774743bb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78D8C24-6024-48A2-AD14-47CE22F0AA76}">
  <ds:schemaRefs>
    <ds:schemaRef ds:uri="3aa4df44-64d3-433c-8978-7d774743bbf3"/>
    <ds:schemaRef ds:uri="ba19067a-ce69-4aa8-8774-9f5e40a5431f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0</Words>
  <Application>Microsoft Office PowerPoint</Application>
  <PresentationFormat>Breedbeeld</PresentationFormat>
  <Paragraphs>0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Heins, Sven</dc:creator>
  <cp:lastModifiedBy>Dannenburg, Peter</cp:lastModifiedBy>
  <cp:revision>2</cp:revision>
  <dcterms:created xsi:type="dcterms:W3CDTF">2024-06-25T13:00:03Z</dcterms:created>
  <dcterms:modified xsi:type="dcterms:W3CDTF">2024-07-10T16:13:07Z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0x010100EE0567A6FAE4884BBDFA63BF4F71AD24</vt:lpwstr>
  </property>
</Properties>
</file>